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3"/>
  </p:notesMasterIdLst>
  <p:sldIdLst>
    <p:sldId id="256" r:id="rId2"/>
    <p:sldId id="267" r:id="rId3"/>
    <p:sldId id="257" r:id="rId4"/>
    <p:sldId id="270" r:id="rId5"/>
    <p:sldId id="258" r:id="rId6"/>
    <p:sldId id="269" r:id="rId7"/>
    <p:sldId id="263" r:id="rId8"/>
    <p:sldId id="268" r:id="rId9"/>
    <p:sldId id="259" r:id="rId10"/>
    <p:sldId id="273" r:id="rId11"/>
    <p:sldId id="260" r:id="rId12"/>
    <p:sldId id="272" r:id="rId13"/>
    <p:sldId id="261" r:id="rId14"/>
    <p:sldId id="271" r:id="rId15"/>
    <p:sldId id="262" r:id="rId16"/>
    <p:sldId id="274" r:id="rId17"/>
    <p:sldId id="266" r:id="rId18"/>
    <p:sldId id="275" r:id="rId19"/>
    <p:sldId id="264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4" d="100"/>
          <a:sy n="34" d="100"/>
        </p:scale>
        <p:origin x="-1646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1B880-9187-4649-B911-380257DB5E19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0F88B-1E11-47C3-AD2C-1CDB03F4218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53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AE2506-D7B2-4BA4-A93B-B1EC90E64338}" type="datetime1">
              <a:rPr lang="ru-RU" smtClean="0"/>
              <a:t>12.02.2014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F3E724-2350-4591-9114-C18D84041E37}" type="datetime1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B63677-A681-484E-9A03-4F192362F2EF}" type="datetime1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99914F-A959-47FB-960A-4F3C7843D9D5}" type="datetime1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69F54E-AD65-4D5C-868D-F58B94AF9B37}" type="datetime1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F5EEAE-1C03-43B3-BC6A-952032015687}" type="datetime1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D165F6-2B4C-4FCB-A4E7-5B792EB2C3F2}" type="datetime1">
              <a:rPr lang="ru-RU" smtClean="0"/>
              <a:t>12.02.2014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D23A0-2EC9-4EA5-A84D-5F380049F671}" type="datetime1">
              <a:rPr lang="ru-RU" smtClean="0"/>
              <a:t>12.02.2014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CA1DEB-6E66-466B-A0C4-F906C9C7BCA2}" type="datetime1">
              <a:rPr lang="ru-RU" smtClean="0"/>
              <a:t>12.02.2014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0D9BE9-0883-46E8-94C3-C06451AE20DA}" type="datetime1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41439C8-883B-4023-BB0D-355FE6D5A7FD}" type="datetime1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E61D63F-E9BA-4DFD-BE70-60301374B740}" type="datetime1">
              <a:rPr lang="ru-RU" smtClean="0"/>
              <a:t>12.02.2014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6B2B05C-77D9-44ED-89F3-38A3D9A8D5B9}" type="slidenum">
              <a:rPr lang="ru-RU" smtClean="0"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908720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</a:schemeClr>
                </a:solidFill>
              </a:rPr>
              <a:t>       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Спортивне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 свято               </a:t>
            </a:r>
          </a:p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  «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Олімпійська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надія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</a:rPr>
              <a:t>»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4" y="2996952"/>
            <a:ext cx="8298466" cy="358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2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5096267" cy="3994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89040"/>
            <a:ext cx="442096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36712"/>
            <a:ext cx="29527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43" y="4653136"/>
            <a:ext cx="2794563" cy="1821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98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8488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uk-UA" sz="3200" dirty="0"/>
              <a:t>Естафета № </a:t>
            </a:r>
            <a:r>
              <a:rPr lang="uk-UA" sz="3200" dirty="0" smtClean="0"/>
              <a:t>5</a:t>
            </a:r>
            <a:endParaRPr lang="ru-RU" sz="3200" dirty="0"/>
          </a:p>
          <a:p>
            <a:r>
              <a:rPr lang="uk-UA" sz="3200" dirty="0" smtClean="0"/>
              <a:t>              Повітряний </a:t>
            </a:r>
            <a:r>
              <a:rPr lang="uk-UA" sz="3200" dirty="0"/>
              <a:t>бадмінтон</a:t>
            </a:r>
            <a:endParaRPr lang="ru-RU" sz="3200" dirty="0"/>
          </a:p>
          <a:p>
            <a:r>
              <a:rPr lang="uk-UA" sz="2800" dirty="0"/>
              <a:t>Команда вишикувана у колону на відстані 10м розміщена фішка. В руках першого учасника повітряна кулька і ракетка для бадмінтону. За сигналом учасник веде повітряну кульку до фішки, обводить , і так само повертається назад, передає естафету наступному гравцеві.</a:t>
            </a:r>
            <a:br>
              <a:rPr lang="uk-UA" sz="2800" dirty="0"/>
            </a:br>
            <a:r>
              <a:rPr lang="uk-UA" sz="2800" dirty="0"/>
              <a:t> Виграє та команда, яка швидше виконає завдання. </a:t>
            </a:r>
            <a:endParaRPr lang="ru-RU" sz="2800" dirty="0"/>
          </a:p>
          <a:p>
            <a:r>
              <a:rPr lang="uk-UA" sz="2800" dirty="0"/>
              <a:t> 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5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984" y="214017"/>
            <a:ext cx="6096000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8"/>
            <a:ext cx="4425280" cy="305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63" y="3195937"/>
            <a:ext cx="3748093" cy="299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95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Естафета </a:t>
            </a:r>
            <a:r>
              <a:rPr lang="uk-UA" sz="3200" dirty="0" smtClean="0"/>
              <a:t>№6</a:t>
            </a:r>
            <a:endParaRPr lang="ru-RU" sz="3200" dirty="0"/>
          </a:p>
          <a:p>
            <a:r>
              <a:rPr lang="uk-UA" sz="3200" dirty="0" smtClean="0"/>
              <a:t>               Перетягування </a:t>
            </a:r>
            <a:r>
              <a:rPr lang="uk-UA" sz="3200" dirty="0"/>
              <a:t>канату</a:t>
            </a:r>
            <a:endParaRPr lang="ru-RU" sz="3200" dirty="0"/>
          </a:p>
          <a:p>
            <a:r>
              <a:rPr lang="uk-UA" sz="2800" dirty="0"/>
              <a:t>Дві команди тримають канат одна навпроти одної. На </a:t>
            </a:r>
            <a:r>
              <a:rPr lang="uk-UA" sz="2800" dirty="0" err="1"/>
              <a:t>канаті</a:t>
            </a:r>
            <a:r>
              <a:rPr lang="uk-UA" sz="2800" dirty="0"/>
              <a:t> від середини вправо і вліво на відстані 1м зав’язана стрічка. За командою «марш» команди намагаються перетягнути суперників на свій бік, так щоб стрічка суперника перетнула середину.</a:t>
            </a:r>
            <a:br>
              <a:rPr lang="uk-UA" sz="2800" dirty="0"/>
            </a:br>
            <a:r>
              <a:rPr lang="uk-UA" sz="2800" dirty="0"/>
              <a:t>Виграє та команда, яка швидше виконає завдання. 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6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7984"/>
            <a:ext cx="648072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739406" cy="497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77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052736"/>
            <a:ext cx="59766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Естафета</a:t>
            </a:r>
            <a:r>
              <a:rPr lang="ru-RU" sz="3200" dirty="0" smtClean="0"/>
              <a:t> №7</a:t>
            </a:r>
          </a:p>
          <a:p>
            <a:r>
              <a:rPr lang="ru-RU" sz="3200" dirty="0" smtClean="0"/>
              <a:t>            Рукавичка</a:t>
            </a:r>
          </a:p>
          <a:p>
            <a:r>
              <a:rPr lang="ru-RU" sz="2800" dirty="0" err="1" smtClean="0"/>
              <a:t>По-центру</a:t>
            </a:r>
            <a:r>
              <a:rPr lang="ru-RU" sz="2800" dirty="0" smtClean="0"/>
              <a:t> </a:t>
            </a:r>
            <a:r>
              <a:rPr lang="ru-RU" sz="2800" dirty="0" err="1" smtClean="0"/>
              <a:t>стоїть</a:t>
            </a:r>
            <a:r>
              <a:rPr lang="ru-RU" sz="2800" dirty="0" smtClean="0"/>
              <a:t> </a:t>
            </a:r>
            <a:r>
              <a:rPr lang="ru-RU" sz="2800" dirty="0" err="1" smtClean="0"/>
              <a:t>гравець</a:t>
            </a:r>
            <a:r>
              <a:rPr lang="ru-RU" sz="2800" dirty="0" smtClean="0"/>
              <a:t> на </a:t>
            </a:r>
            <a:r>
              <a:rPr lang="ru-RU" sz="2800" dirty="0" err="1" smtClean="0"/>
              <a:t>правій</a:t>
            </a:r>
            <a:r>
              <a:rPr lang="ru-RU" sz="2800" dirty="0" smtClean="0"/>
              <a:t> </a:t>
            </a:r>
            <a:r>
              <a:rPr lang="ru-RU" sz="2800" dirty="0" err="1" smtClean="0"/>
              <a:t>руці</a:t>
            </a:r>
            <a:r>
              <a:rPr lang="ru-RU" sz="2800" dirty="0" smtClean="0"/>
              <a:t> у </a:t>
            </a:r>
            <a:r>
              <a:rPr lang="ru-RU" sz="2800" dirty="0" err="1" smtClean="0"/>
              <a:t>нього</a:t>
            </a:r>
            <a:r>
              <a:rPr lang="ru-RU" sz="2800" dirty="0" smtClean="0"/>
              <a:t> рукавичка. Пара рукавички </a:t>
            </a:r>
            <a:r>
              <a:rPr lang="ru-RU" sz="2800" dirty="0" err="1" smtClean="0"/>
              <a:t>схована</a:t>
            </a:r>
            <a:r>
              <a:rPr lang="ru-RU" sz="2800" dirty="0" smtClean="0"/>
              <a:t> у </a:t>
            </a:r>
            <a:r>
              <a:rPr lang="ru-RU" sz="2800" dirty="0" err="1" smtClean="0"/>
              <a:t>глядачів</a:t>
            </a:r>
            <a:r>
              <a:rPr lang="ru-RU" sz="2800" dirty="0" smtClean="0"/>
              <a:t>. </a:t>
            </a:r>
            <a:r>
              <a:rPr lang="ru-RU" sz="2800" dirty="0" err="1" smtClean="0"/>
              <a:t>Завдання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команди</a:t>
            </a:r>
            <a:r>
              <a:rPr lang="ru-RU" sz="2800" dirty="0" smtClean="0"/>
              <a:t> </a:t>
            </a:r>
            <a:r>
              <a:rPr lang="ru-RU" sz="2800" dirty="0" err="1" smtClean="0"/>
              <a:t>знайти</a:t>
            </a:r>
            <a:r>
              <a:rPr lang="ru-RU" sz="2800" dirty="0" smtClean="0"/>
              <a:t> пару рукавички.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73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1950"/>
            <a:ext cx="47053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109" y="2996952"/>
            <a:ext cx="509444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2944"/>
            <a:ext cx="3166491" cy="237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000747" cy="195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0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40804"/>
            <a:ext cx="849694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/>
              <a:t>             Спортивна </a:t>
            </a:r>
            <a:r>
              <a:rPr lang="uk-UA" sz="3200" dirty="0"/>
              <a:t>вікторина </a:t>
            </a:r>
            <a:r>
              <a:rPr lang="uk-UA" sz="3200" dirty="0" smtClean="0"/>
              <a:t>№8</a:t>
            </a:r>
            <a:endParaRPr lang="ru-RU" sz="3200" dirty="0"/>
          </a:p>
          <a:p>
            <a:pPr lvl="0"/>
            <a:r>
              <a:rPr lang="uk-UA" sz="2800" dirty="0" smtClean="0"/>
              <a:t>1.Скільки </a:t>
            </a:r>
            <a:r>
              <a:rPr lang="uk-UA" sz="2800" dirty="0"/>
              <a:t>кілець в олімпійській емблемі?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2.Що </a:t>
            </a:r>
            <a:r>
              <a:rPr lang="uk-UA" sz="2800" dirty="0"/>
              <a:t>означає колір кожного кільця?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3.В </a:t>
            </a:r>
            <a:r>
              <a:rPr lang="uk-UA" sz="2800" dirty="0"/>
              <a:t>якій країні відбулись перші Олімпійські ігри?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4.В </a:t>
            </a:r>
            <a:r>
              <a:rPr lang="uk-UA" sz="2800" dirty="0"/>
              <a:t>якій країні  </a:t>
            </a:r>
            <a:r>
              <a:rPr lang="uk-UA" sz="2800" dirty="0" smtClean="0"/>
              <a:t>проходять Олімпійські </a:t>
            </a:r>
            <a:r>
              <a:rPr lang="uk-UA" sz="2800" dirty="0"/>
              <a:t>ігри?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5.Який </a:t>
            </a:r>
            <a:r>
              <a:rPr lang="uk-UA" sz="2800" dirty="0"/>
              <a:t>м’яч найлегший?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6.Який </a:t>
            </a:r>
            <a:r>
              <a:rPr lang="uk-UA" sz="2800" dirty="0"/>
              <a:t>вид спорту називають «королевою</a:t>
            </a:r>
            <a:r>
              <a:rPr lang="uk-UA" sz="2800" dirty="0" smtClean="0"/>
              <a:t>»?</a:t>
            </a:r>
            <a:endParaRPr lang="ru-RU" sz="2800" dirty="0"/>
          </a:p>
          <a:p>
            <a:pPr lvl="0"/>
            <a:r>
              <a:rPr lang="ru-RU" sz="2800" dirty="0" smtClean="0"/>
              <a:t>7.Який </a:t>
            </a:r>
            <a:r>
              <a:rPr lang="ru-RU" sz="2800" dirty="0" err="1" smtClean="0"/>
              <a:t>дивіз</a:t>
            </a:r>
            <a:r>
              <a:rPr lang="ru-RU" sz="2800" dirty="0" smtClean="0"/>
              <a:t> </a:t>
            </a:r>
            <a:r>
              <a:rPr lang="uk-UA" sz="2800" dirty="0" smtClean="0"/>
              <a:t> Олімпіади?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8. Хто міг брати участь в перших Олімпійських іграх? </a:t>
            </a:r>
            <a:endParaRPr lang="ru-RU" sz="2800" dirty="0" smtClean="0">
              <a:effectLst/>
            </a:endParaRPr>
          </a:p>
          <a:p>
            <a:pPr lvl="0"/>
            <a:r>
              <a:rPr lang="uk-UA" sz="2800" dirty="0" smtClean="0"/>
              <a:t>9.Чим </a:t>
            </a:r>
            <a:r>
              <a:rPr lang="uk-UA" sz="2800" dirty="0"/>
              <a:t>нагороджували переможців першої Олімпіади?</a:t>
            </a:r>
            <a:endParaRPr lang="ru-RU" sz="2800" dirty="0" smtClean="0">
              <a:effectLst/>
            </a:endParaRPr>
          </a:p>
          <a:p>
            <a:r>
              <a:rPr lang="uk-UA" sz="2800" dirty="0"/>
              <a:t>10.В якому році відбулися перші Олімпійські ігри?  </a:t>
            </a:r>
            <a:endParaRPr lang="ru-RU" sz="2800" dirty="0">
              <a:effectLst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89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876800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49080"/>
            <a:ext cx="3854202" cy="256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3984360" cy="265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2656"/>
            <a:ext cx="33337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8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24744"/>
            <a:ext cx="669674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Естафета </a:t>
            </a:r>
            <a:r>
              <a:rPr lang="uk-UA" sz="3200" dirty="0" smtClean="0"/>
              <a:t>№9</a:t>
            </a:r>
            <a:endParaRPr lang="ru-RU" sz="3200" dirty="0"/>
          </a:p>
          <a:p>
            <a:r>
              <a:rPr lang="uk-UA" sz="3200" dirty="0"/>
              <a:t>«Гонка»</a:t>
            </a:r>
            <a:endParaRPr lang="ru-RU" sz="3200" dirty="0"/>
          </a:p>
          <a:p>
            <a:r>
              <a:rPr lang="uk-UA" sz="2800" dirty="0"/>
              <a:t>Команда стоїть в колоні. На відстані 15м розміщені фішки. В руках у гравця м’яч для великого тенісу. За сигналом учасник намагається </a:t>
            </a:r>
            <a:r>
              <a:rPr lang="uk-UA" sz="2800" dirty="0" err="1"/>
              <a:t>оббігнути</a:t>
            </a:r>
            <a:r>
              <a:rPr lang="uk-UA" sz="2800" dirty="0"/>
              <a:t> фішку якнайшвидше і передати м’ячик наступному гравцю. </a:t>
            </a:r>
            <a:br>
              <a:rPr lang="uk-UA" sz="2800" dirty="0"/>
            </a:br>
            <a:r>
              <a:rPr lang="uk-UA" sz="2800" dirty="0"/>
              <a:t> Виграє та команда, яка швидше виконає завдання. </a:t>
            </a:r>
            <a:endParaRPr lang="ru-RU" sz="2800" dirty="0"/>
          </a:p>
          <a:p>
            <a:r>
              <a:rPr lang="uk-UA" sz="2800" dirty="0"/>
              <a:t> 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71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157" y="3362627"/>
            <a:ext cx="4344144" cy="325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0648"/>
            <a:ext cx="3155189" cy="236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3395216" cy="2261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87" y="390400"/>
            <a:ext cx="4280521" cy="2809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1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5159203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29000"/>
            <a:ext cx="5240430" cy="3058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23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848872" cy="557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>
              <a:lnSpc>
                <a:spcPct val="115000"/>
              </a:lnSpc>
              <a:spcAft>
                <a:spcPts val="1000"/>
              </a:spcAft>
            </a:pPr>
            <a:r>
              <a:rPr lang="uk-UA" sz="3200" dirty="0" smtClean="0">
                <a:effectLst/>
                <a:latin typeface="Calibri"/>
                <a:ea typeface="Times New Roman"/>
                <a:cs typeface="Times New Roman"/>
              </a:rPr>
              <a:t>Естафета №1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 marL="1350645"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Calibri"/>
                <a:ea typeface="Times New Roman"/>
                <a:cs typeface="Times New Roman"/>
              </a:rPr>
              <a:t>       Смуга перешкод </a:t>
            </a:r>
            <a:endParaRPr lang="ru-RU" sz="3200" dirty="0" smtClean="0">
              <a:effectLst/>
              <a:latin typeface="Calibri"/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uk-UA" sz="2800" dirty="0">
                <a:latin typeface="Calibri"/>
                <a:ea typeface="Times New Roman"/>
                <a:cs typeface="Times New Roman"/>
              </a:rPr>
              <a:t>Завдання виконує  пара (вчитель та учень). Перед командами розміщена перепона </a:t>
            </a:r>
            <a:r>
              <a:rPr lang="uk-UA" sz="2800" dirty="0" smtClean="0">
                <a:latin typeface="Calibri"/>
                <a:ea typeface="Times New Roman"/>
                <a:cs typeface="Times New Roman"/>
              </a:rPr>
              <a:t>                    ( </a:t>
            </a:r>
            <a:r>
              <a:rPr lang="uk-UA" sz="2800" dirty="0">
                <a:latin typeface="Calibri"/>
                <a:ea typeface="Times New Roman"/>
                <a:cs typeface="Times New Roman"/>
              </a:rPr>
              <a:t>гімнастична лава), яку потрібно перестрибнути, потім </a:t>
            </a:r>
            <a:r>
              <a:rPr lang="uk-UA" sz="2800" dirty="0" err="1">
                <a:latin typeface="Calibri"/>
                <a:ea typeface="Times New Roman"/>
                <a:cs typeface="Times New Roman"/>
              </a:rPr>
              <a:t>добігнути</a:t>
            </a:r>
            <a:r>
              <a:rPr lang="uk-UA" sz="2800" dirty="0">
                <a:latin typeface="Calibri"/>
                <a:ea typeface="Times New Roman"/>
                <a:cs typeface="Times New Roman"/>
              </a:rPr>
              <a:t> і пролізти через обруч. Далі </a:t>
            </a:r>
            <a:r>
              <a:rPr lang="uk-UA" sz="2800" dirty="0" err="1">
                <a:latin typeface="Calibri"/>
                <a:ea typeface="Times New Roman"/>
                <a:cs typeface="Times New Roman"/>
              </a:rPr>
              <a:t>оббігнути</a:t>
            </a:r>
            <a:r>
              <a:rPr lang="uk-UA" sz="2800" dirty="0">
                <a:latin typeface="Calibri"/>
                <a:ea typeface="Times New Roman"/>
                <a:cs typeface="Times New Roman"/>
              </a:rPr>
              <a:t> фішку виконуючі такі самі завдання повернутись  до своєї команди.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uk-UA" sz="2800" dirty="0">
                <a:latin typeface="Calibri"/>
                <a:ea typeface="Times New Roman"/>
                <a:cs typeface="Times New Roman"/>
              </a:rPr>
              <a:t>Виграє та команда, яка швидше виконає завдання.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2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1449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4187304" cy="314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4117432" cy="448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объединение 1"/>
          <p:cNvSpPr/>
          <p:nvPr/>
        </p:nvSpPr>
        <p:spPr>
          <a:xfrm>
            <a:off x="8028384" y="6237312"/>
            <a:ext cx="432048" cy="33216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27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96752"/>
            <a:ext cx="66784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Естафета</a:t>
            </a:r>
            <a:r>
              <a:rPr lang="ru-RU" sz="3200" dirty="0" smtClean="0"/>
              <a:t> №2</a:t>
            </a:r>
          </a:p>
          <a:p>
            <a:r>
              <a:rPr lang="ru-RU" sz="3200" dirty="0" smtClean="0"/>
              <a:t>           </a:t>
            </a:r>
            <a:r>
              <a:rPr lang="ru-RU" sz="3200" dirty="0" err="1" smtClean="0"/>
              <a:t>Юні</a:t>
            </a:r>
            <a:r>
              <a:rPr lang="ru-RU" sz="3200" dirty="0" smtClean="0"/>
              <a:t> </a:t>
            </a:r>
            <a:r>
              <a:rPr lang="ru-RU" sz="3200" dirty="0" err="1" smtClean="0"/>
              <a:t>баскетболісти</a:t>
            </a:r>
            <a:endParaRPr lang="ru-RU" sz="3200" dirty="0" smtClean="0"/>
          </a:p>
          <a:p>
            <a:r>
              <a:rPr lang="ru-RU" sz="2800" dirty="0" smtClean="0"/>
              <a:t>На </a:t>
            </a:r>
            <a:r>
              <a:rPr lang="ru-RU" sz="2800" dirty="0" err="1" smtClean="0"/>
              <a:t>дистанції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розміщено</a:t>
            </a:r>
            <a:r>
              <a:rPr lang="ru-RU" sz="2800" dirty="0" smtClean="0"/>
              <a:t> 4 </a:t>
            </a:r>
            <a:r>
              <a:rPr lang="ru-RU" sz="2800" dirty="0" err="1" smtClean="0"/>
              <a:t>фішки</a:t>
            </a:r>
            <a:r>
              <a:rPr lang="ru-RU" sz="2800" dirty="0" smtClean="0"/>
              <a:t> на </a:t>
            </a:r>
            <a:r>
              <a:rPr lang="ru-RU" sz="2800" dirty="0" err="1" smtClean="0"/>
              <a:t>відстані</a:t>
            </a:r>
            <a:r>
              <a:rPr lang="ru-RU" sz="2800" dirty="0" smtClean="0"/>
              <a:t> 3м одна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</a:t>
            </a:r>
            <a:r>
              <a:rPr lang="ru-RU" sz="2800" dirty="0" err="1" smtClean="0"/>
              <a:t>одної</a:t>
            </a:r>
            <a:r>
              <a:rPr lang="ru-RU" sz="2800" dirty="0" smtClean="0"/>
              <a:t>. </a:t>
            </a:r>
            <a:r>
              <a:rPr lang="ru-RU" sz="2800" dirty="0" err="1" smtClean="0"/>
              <a:t>Учасник</a:t>
            </a:r>
            <a:r>
              <a:rPr lang="ru-RU" sz="2800" dirty="0" smtClean="0"/>
              <a:t> повинен </a:t>
            </a:r>
            <a:r>
              <a:rPr lang="ru-RU" sz="2800" dirty="0" err="1" smtClean="0"/>
              <a:t>якнайшвидше</a:t>
            </a:r>
            <a:r>
              <a:rPr lang="ru-RU" sz="2800" dirty="0" smtClean="0"/>
              <a:t> </a:t>
            </a:r>
            <a:r>
              <a:rPr lang="ru-RU" sz="2800" dirty="0" err="1" smtClean="0"/>
              <a:t>виконати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ведення</a:t>
            </a:r>
            <a:r>
              <a:rPr lang="ru-RU" sz="2800" dirty="0" smtClean="0"/>
              <a:t> баскетбольного </a:t>
            </a:r>
            <a:r>
              <a:rPr lang="ru-RU" sz="2800" dirty="0" err="1" smtClean="0"/>
              <a:t>м’яча</a:t>
            </a:r>
            <a:r>
              <a:rPr lang="ru-RU" sz="2800" dirty="0" smtClean="0"/>
              <a:t> </a:t>
            </a:r>
            <a:r>
              <a:rPr lang="ru-RU" sz="2800" dirty="0" err="1" smtClean="0"/>
              <a:t>обводячи</a:t>
            </a:r>
            <a:r>
              <a:rPr lang="ru-RU" sz="2800" dirty="0" smtClean="0"/>
              <a:t> </a:t>
            </a:r>
            <a:r>
              <a:rPr lang="ru-RU" sz="2800" dirty="0" err="1" smtClean="0"/>
              <a:t>фішки</a:t>
            </a:r>
            <a:r>
              <a:rPr lang="ru-RU" sz="2800" dirty="0" smtClean="0"/>
              <a:t>.</a:t>
            </a:r>
          </a:p>
          <a:p>
            <a:r>
              <a:rPr lang="ru-RU" sz="2800" dirty="0" err="1" smtClean="0"/>
              <a:t>Виграє</a:t>
            </a:r>
            <a:r>
              <a:rPr lang="ru-RU" sz="2800" dirty="0" smtClean="0"/>
              <a:t> та команда, яка </a:t>
            </a:r>
            <a:r>
              <a:rPr lang="ru-RU" sz="2800" dirty="0" err="1" smtClean="0"/>
              <a:t>швидше</a:t>
            </a:r>
            <a:r>
              <a:rPr lang="ru-RU" sz="2800" dirty="0" smtClean="0"/>
              <a:t> </a:t>
            </a:r>
            <a:r>
              <a:rPr lang="ru-RU" sz="2800" dirty="0" err="1" smtClean="0"/>
              <a:t>виконає</a:t>
            </a:r>
            <a:r>
              <a:rPr lang="ru-RU" sz="2800" dirty="0" smtClean="0"/>
              <a:t> </a:t>
            </a:r>
            <a:r>
              <a:rPr lang="ru-RU" sz="2800" dirty="0" err="1" smtClean="0"/>
              <a:t>завдання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8" y="3717032"/>
            <a:ext cx="4240840" cy="296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1" y="476672"/>
            <a:ext cx="4240907" cy="291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4535"/>
            <a:ext cx="3384376" cy="538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Блок-схема: объединение 4"/>
          <p:cNvSpPr/>
          <p:nvPr/>
        </p:nvSpPr>
        <p:spPr>
          <a:xfrm>
            <a:off x="7380312" y="6237312"/>
            <a:ext cx="432048" cy="33216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1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052736"/>
            <a:ext cx="65527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Естафета №3</a:t>
            </a:r>
          </a:p>
          <a:p>
            <a:r>
              <a:rPr lang="uk-UA" sz="3200" dirty="0" smtClean="0"/>
              <a:t>                  Боксер</a:t>
            </a:r>
          </a:p>
          <a:p>
            <a:r>
              <a:rPr lang="uk-UA" sz="2800" dirty="0" smtClean="0"/>
              <a:t>Кожна команда отримує пару боксерських рукавичок. Посередині залу розміщені дві гімнастичні   лавочки. Відстань між ними 5м. Н а першій лавочці розміщений кошик з цукерками. На другій пустий кошик. Гравець за одну хвилину повинен перенести як найбільше цукерок.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65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58" y="353894"/>
            <a:ext cx="3600400" cy="292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3894"/>
            <a:ext cx="3570279" cy="23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419" y="3326223"/>
            <a:ext cx="4680520" cy="3086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93" y="3435241"/>
            <a:ext cx="3790265" cy="298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98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856895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uk-UA" sz="3200" dirty="0"/>
              <a:t>Естафета </a:t>
            </a:r>
            <a:r>
              <a:rPr lang="uk-UA" sz="3200" dirty="0" smtClean="0"/>
              <a:t>№4</a:t>
            </a:r>
            <a:endParaRPr lang="ru-RU" sz="3200" dirty="0"/>
          </a:p>
          <a:p>
            <a:r>
              <a:rPr lang="uk-UA" sz="3200" dirty="0" smtClean="0"/>
              <a:t>                   Посадка </a:t>
            </a:r>
            <a:r>
              <a:rPr lang="uk-UA" sz="3200" dirty="0"/>
              <a:t>картоплі</a:t>
            </a:r>
            <a:endParaRPr lang="ru-RU" sz="3200" dirty="0"/>
          </a:p>
          <a:p>
            <a:r>
              <a:rPr lang="uk-UA" sz="2800" dirty="0"/>
              <a:t>Команда стоїть у колоні. На дистанції розміщені 3 кола. Відстань між ними 5м. Перший учасник тримає корзину з 3 кубиками. За сигналом учасник розміщує кубики в кожне коло. Назад повертається бігом і кошик передає наступному гравцеві, той повинен зібрати кубики. Завдання повторюється. </a:t>
            </a:r>
            <a:br>
              <a:rPr lang="uk-UA" sz="2800" dirty="0"/>
            </a:br>
            <a:r>
              <a:rPr lang="uk-UA" sz="2800" dirty="0"/>
              <a:t>Виграє та команда, яка швидше виконає завдання.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2B05C-77D9-44ED-89F3-38A3D9A8D5B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55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192</TotalTime>
  <Words>460</Words>
  <Application>Microsoft Office PowerPoint</Application>
  <PresentationFormat>Екран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22" baseType="lpstr">
      <vt:lpstr>Метро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Юра</dc:creator>
  <cp:lastModifiedBy>Guest</cp:lastModifiedBy>
  <cp:revision>16</cp:revision>
  <dcterms:created xsi:type="dcterms:W3CDTF">2014-02-09T18:17:47Z</dcterms:created>
  <dcterms:modified xsi:type="dcterms:W3CDTF">2014-02-12T14:36:56Z</dcterms:modified>
</cp:coreProperties>
</file>